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269" r:id="rId2"/>
    <p:sldId id="271" r:id="rId3"/>
    <p:sldId id="275" r:id="rId4"/>
    <p:sldId id="277" r:id="rId5"/>
    <p:sldId id="278" r:id="rId6"/>
    <p:sldId id="27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06" autoAdjust="0"/>
  </p:normalViewPr>
  <p:slideViewPr>
    <p:cSldViewPr snapToGrid="0">
      <p:cViewPr varScale="1">
        <p:scale>
          <a:sx n="94" d="100"/>
          <a:sy n="94" d="100"/>
        </p:scale>
        <p:origin x="-211" y="-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6BC5E-748D-4A9A-9D24-AA3F21A158F1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083EB-F09E-42A7-9109-6D4982182C6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764943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F65A401-2A03-4205-8484-579D29694E73}" type="datetimeFigureOut">
              <a:rPr lang="el-GR" smtClean="0"/>
              <a:pPr/>
              <a:t>14/1/2025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D82E385C-AB5D-5A69-BE8A-A5250229E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032" y="97103"/>
            <a:ext cx="10543922" cy="1610315"/>
          </a:xfrm>
        </p:spPr>
        <p:txBody>
          <a:bodyPr>
            <a:noAutofit/>
          </a:bodyPr>
          <a:lstStyle/>
          <a:p>
            <a:pPr algn="ctr"/>
            <a:r>
              <a:rPr lang="el-GR" sz="2800" b="1" spc="600" dirty="0" smtClean="0">
                <a:latin typeface="Times New Roman" pitchFamily="18" charset="0"/>
                <a:cs typeface="Times New Roman" pitchFamily="18" charset="0"/>
              </a:rPr>
              <a:t>Το </a:t>
            </a:r>
            <a:r>
              <a:rPr lang="el-GR" sz="2800" b="1" spc="600" dirty="0" err="1" smtClean="0">
                <a:latin typeface="Times New Roman" pitchFamily="18" charset="0"/>
                <a:cs typeface="Times New Roman" pitchFamily="18" charset="0"/>
              </a:rPr>
              <a:t>δημοκρατικο</a:t>
            </a:r>
            <a:r>
              <a:rPr lang="el-GR" sz="2800" b="1" spc="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spc="600" dirty="0" err="1" smtClean="0">
                <a:latin typeface="Times New Roman" pitchFamily="18" charset="0"/>
                <a:cs typeface="Times New Roman" pitchFamily="18" charset="0"/>
              </a:rPr>
              <a:t>πολιτευμα</a:t>
            </a:r>
            <a:r>
              <a:rPr lang="el-GR" sz="2800" b="1" spc="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spc="600" dirty="0" err="1" smtClean="0">
                <a:latin typeface="Times New Roman" pitchFamily="18" charset="0"/>
                <a:cs typeface="Times New Roman" pitchFamily="18" charset="0"/>
              </a:rPr>
              <a:t>σταθεροποιειται</a:t>
            </a:r>
            <a:r>
              <a:rPr lang="el-GR" sz="2800" b="1" spc="600" dirty="0" smtClean="0">
                <a:latin typeface="Times New Roman" pitchFamily="18" charset="0"/>
                <a:cs typeface="Times New Roman" pitchFamily="18" charset="0"/>
              </a:rPr>
              <a:t>-Ο </a:t>
            </a:r>
            <a:r>
              <a:rPr lang="el-GR" sz="2800" b="1" spc="600" dirty="0" err="1" smtClean="0">
                <a:latin typeface="Times New Roman" pitchFamily="18" charset="0"/>
                <a:cs typeface="Times New Roman" pitchFamily="18" charset="0"/>
              </a:rPr>
              <a:t>Περικλησ</a:t>
            </a:r>
            <a:r>
              <a:rPr lang="el-GR" sz="2800" b="1" spc="600" dirty="0" smtClean="0">
                <a:latin typeface="Times New Roman" pitchFamily="18" charset="0"/>
                <a:cs typeface="Times New Roman" pitchFamily="18" charset="0"/>
              </a:rPr>
              <a:t> και το </a:t>
            </a:r>
            <a:r>
              <a:rPr lang="el-GR" sz="2800" b="1" spc="600" dirty="0" err="1" smtClean="0">
                <a:latin typeface="Times New Roman" pitchFamily="18" charset="0"/>
                <a:cs typeface="Times New Roman" pitchFamily="18" charset="0"/>
              </a:rPr>
              <a:t>δημοκρατικο</a:t>
            </a:r>
            <a:r>
              <a:rPr lang="el-GR" sz="2800" b="1" spc="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spc="600" dirty="0" err="1" smtClean="0">
                <a:latin typeface="Times New Roman" pitchFamily="18" charset="0"/>
                <a:cs typeface="Times New Roman" pitchFamily="18" charset="0"/>
              </a:rPr>
              <a:t>πολιτευμα</a:t>
            </a:r>
            <a:endParaRPr lang="el-GR" sz="2800" b="1" spc="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7 - Θέση περιεχομένου" descr="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3557" y="1958765"/>
            <a:ext cx="9752956" cy="4525962"/>
          </a:xfrm>
        </p:spPr>
      </p:pic>
    </p:spTree>
    <p:extLst>
      <p:ext uri="{BB962C8B-B14F-4D97-AF65-F5344CB8AC3E}">
        <p14:creationId xmlns="" xmlns:p14="http://schemas.microsoft.com/office/powerpoint/2010/main" val="47891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ΚΙΜΩΝΑΣ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84673"/>
            <a:ext cx="12192000" cy="348865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5725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- Εικόνα" descr="Περιλής 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45021"/>
            <a:ext cx="12192000" cy="53679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130" y="586740"/>
            <a:ext cx="11635740" cy="5684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Ειρήνη Καλλία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" y="1973580"/>
            <a:ext cx="12115800" cy="29108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Σχέσει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" y="2011680"/>
            <a:ext cx="12161520" cy="283464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423</TotalTime>
  <Words>9</Words>
  <Application>Microsoft Office PowerPoint</Application>
  <PresentationFormat>Προσαρμογή</PresentationFormat>
  <Paragraphs>1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Διαστημικό</vt:lpstr>
      <vt:lpstr>Το δημοκρατικο πολιτευμα σταθεροποιειται-Ο Περικλησ και το δημοκρατικο πολιτευμα</vt:lpstr>
      <vt:lpstr>Διαφάνεια 2</vt:lpstr>
      <vt:lpstr>Διαφάνεια 3</vt:lpstr>
      <vt:lpstr>Διαφάνεια 4</vt:lpstr>
      <vt:lpstr>Διαφάνεια 5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Lykankal</dc:creator>
  <cp:lastModifiedBy>User1</cp:lastModifiedBy>
  <cp:revision>48</cp:revision>
  <dcterms:created xsi:type="dcterms:W3CDTF">2023-03-14T07:44:04Z</dcterms:created>
  <dcterms:modified xsi:type="dcterms:W3CDTF">2025-01-14T10:58:41Z</dcterms:modified>
</cp:coreProperties>
</file>