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21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6BC5E-748D-4A9A-9D24-AA3F21A158F1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3EB-F09E-42A7-9109-6D4982182C6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494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65A401-2A03-4205-8484-579D29694E73}" type="datetimeFigureOut">
              <a:rPr lang="el-GR" smtClean="0"/>
              <a:pPr/>
              <a:t>5/2/2025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400" y="234669"/>
            <a:ext cx="11582400" cy="161031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Η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διαδικασια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τησ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μορφωσησ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-ο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αθηναιοσ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και η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εργασια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-η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αθηνα</a:t>
            </a:r>
            <a:r>
              <a:rPr lang="el-GR" dirty="0" smtClean="0">
                <a:solidFill>
                  <a:srgbClr val="CC0066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CC0066"/>
                </a:solidFill>
                <a:latin typeface="Palatino Linotype" pitchFamily="18" charset="0"/>
              </a:rPr>
              <a:t>γιορταζει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9195" y="1554163"/>
            <a:ext cx="965680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" y="758190"/>
            <a:ext cx="10988040" cy="5341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9590"/>
            <a:ext cx="12192000" cy="49388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40" y="788670"/>
            <a:ext cx="10408920" cy="5280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90" y="811530"/>
            <a:ext cx="11285220" cy="5234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96948"/>
            <a:ext cx="12192000" cy="3664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" y="678180"/>
            <a:ext cx="11673840" cy="55016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10</Words>
  <Application>Microsoft Office PowerPoint</Application>
  <PresentationFormat>Προσαρμογή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Η διαδικασια τησ μορφωσησ-ο αθηναιοσ και η εργασια-η αθηνα γιορταζει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Lykankal</dc:creator>
  <cp:lastModifiedBy>User1</cp:lastModifiedBy>
  <cp:revision>51</cp:revision>
  <dcterms:created xsi:type="dcterms:W3CDTF">2023-03-14T07:44:04Z</dcterms:created>
  <dcterms:modified xsi:type="dcterms:W3CDTF">2025-02-05T13:16:55Z</dcterms:modified>
</cp:coreProperties>
</file>