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21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6BC5E-748D-4A9A-9D24-AA3F21A158F1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83EB-F09E-42A7-9109-6D4982182C6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494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65A401-2A03-4205-8484-579D29694E73}" type="datetimeFigureOut">
              <a:rPr lang="el-GR" smtClean="0"/>
              <a:pPr/>
              <a:t>17/2/2025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6400" y="234669"/>
            <a:ext cx="11582400" cy="161031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Η ΕΚΣΤΡΑΤΕΙΑ ΣΤΗ ΣΙΚΕΛΙΑ- Ο ΔΕΚΕΛΕΙΚΟΣ ΠΟΛΕΜΟΣ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5 - Θέση περιεχομένου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519" y="1554163"/>
            <a:ext cx="100121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" y="868680"/>
            <a:ext cx="11239500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81050"/>
            <a:ext cx="10515600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90" y="796290"/>
            <a:ext cx="11132820" cy="5265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981" y="1167245"/>
            <a:ext cx="11086089" cy="4523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025" y="917766"/>
            <a:ext cx="11846740" cy="502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246" y="1085516"/>
            <a:ext cx="11409770" cy="468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" y="674370"/>
            <a:ext cx="11521440" cy="55092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553</TotalTime>
  <Words>7</Words>
  <Application>Microsoft Office PowerPoint</Application>
  <PresentationFormat>Προσαρμογή</PresentationFormat>
  <Paragraphs>1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Διαστημικό</vt:lpstr>
      <vt:lpstr>Η ΕΚΣΤΡΑΤΕΙΑ ΣΤΗ ΣΙΚΕΛΙΑ- Ο ΔΕΚΕΛΕΙΚΟΣ ΠΟΛΕΜΟΣ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Lykankal</dc:creator>
  <cp:lastModifiedBy>User1</cp:lastModifiedBy>
  <cp:revision>64</cp:revision>
  <dcterms:created xsi:type="dcterms:W3CDTF">2023-03-14T07:44:04Z</dcterms:created>
  <dcterms:modified xsi:type="dcterms:W3CDTF">2025-02-17T15:03:11Z</dcterms:modified>
</cp:coreProperties>
</file>