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0" r:id="rId2"/>
    <p:sldId id="278" r:id="rId3"/>
    <p:sldId id="279" r:id="rId4"/>
    <p:sldId id="282" r:id="rId5"/>
    <p:sldId id="281" r:id="rId6"/>
    <p:sldId id="280" r:id="rId7"/>
    <p:sldId id="285" r:id="rId8"/>
    <p:sldId id="283" r:id="rId9"/>
    <p:sldId id="273" r:id="rId10"/>
    <p:sldId id="274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6" autoAdjust="0"/>
  </p:normalViewPr>
  <p:slideViewPr>
    <p:cSldViewPr snapToGrid="0">
      <p:cViewPr varScale="1">
        <p:scale>
          <a:sx n="94" d="100"/>
          <a:sy n="94" d="100"/>
        </p:scale>
        <p:origin x="-211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6BC5E-748D-4A9A-9D24-AA3F21A158F1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83EB-F09E-42A7-9109-6D4982182C6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6494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65A401-2A03-4205-8484-579D29694E73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6400" y="234669"/>
            <a:ext cx="11582400" cy="1610315"/>
          </a:xfrm>
        </p:spPr>
        <p:txBody>
          <a:bodyPr>
            <a:normAutofit/>
          </a:bodyPr>
          <a:lstStyle/>
          <a:p>
            <a:pPr algn="ctr"/>
            <a:r>
              <a:rPr lang="el-GR" dirty="0" err="1" smtClean="0">
                <a:solidFill>
                  <a:srgbClr val="CC0066"/>
                </a:solidFill>
                <a:latin typeface="Palatino Linotype" pitchFamily="18" charset="0"/>
              </a:rPr>
              <a:t>Αλεξανδροσ</a:t>
            </a:r>
            <a:r>
              <a:rPr lang="el-GR" dirty="0" smtClean="0">
                <a:solidFill>
                  <a:srgbClr val="CC0066"/>
                </a:solidFill>
                <a:latin typeface="Palatino Linotype" pitchFamily="18" charset="0"/>
              </a:rPr>
              <a:t>-η </a:t>
            </a:r>
            <a:r>
              <a:rPr lang="el-GR" dirty="0" err="1" smtClean="0">
                <a:solidFill>
                  <a:srgbClr val="CC0066"/>
                </a:solidFill>
                <a:latin typeface="Palatino Linotype" pitchFamily="18" charset="0"/>
              </a:rPr>
              <a:t>κατακτηση</a:t>
            </a:r>
            <a:r>
              <a:rPr lang="el-GR" dirty="0" smtClean="0">
                <a:solidFill>
                  <a:srgbClr val="CC0066"/>
                </a:solidFill>
                <a:latin typeface="Palatino Linotype" pitchFamily="18" charset="0"/>
              </a:rPr>
              <a:t> </a:t>
            </a:r>
            <a:r>
              <a:rPr lang="el-GR" dirty="0" err="1" smtClean="0">
                <a:solidFill>
                  <a:srgbClr val="CC0066"/>
                </a:solidFill>
                <a:latin typeface="Palatino Linotype" pitchFamily="18" charset="0"/>
              </a:rPr>
              <a:t>τησ</a:t>
            </a:r>
            <a:r>
              <a:rPr lang="el-GR" dirty="0" smtClean="0">
                <a:solidFill>
                  <a:srgbClr val="CC0066"/>
                </a:solidFill>
                <a:latin typeface="Palatino Linotype" pitchFamily="18" charset="0"/>
              </a:rPr>
              <a:t> </a:t>
            </a:r>
            <a:r>
              <a:rPr lang="el-GR" dirty="0" err="1" smtClean="0">
                <a:solidFill>
                  <a:srgbClr val="CC0066"/>
                </a:solidFill>
                <a:latin typeface="Palatino Linotype" pitchFamily="18" charset="0"/>
              </a:rPr>
              <a:t>ανατολησ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8665" y="1554163"/>
            <a:ext cx="1103786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915" y="1213195"/>
            <a:ext cx="10705764" cy="44316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700" y="525780"/>
            <a:ext cx="7848600" cy="5806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ΑΛΕΞΑΝΔΡΟΣ Γ΄ </a:t>
            </a:r>
            <a:endParaRPr lang="el-GR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6" name="5 - Θέση περιεχομένου" descr="romancopyalexanderthegreatcreditnikosdaniilidi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3370" y="2144388"/>
            <a:ext cx="4626846" cy="4168531"/>
          </a:xfrm>
          <a:prstGeom prst="rect">
            <a:avLst/>
          </a:prstGeom>
        </p:spPr>
      </p:pic>
      <p:pic>
        <p:nvPicPr>
          <p:cNvPr id="9" name="8 - Θέση περιεχομένου" descr="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04020" y="2112021"/>
            <a:ext cx="4399744" cy="4135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442" y="1087183"/>
            <a:ext cx="11296482" cy="4683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Η ΜΑΧΗ ΣΤΟΝ ΓΡΑΝΙΚΟ ΠΟΤΑΜΟ</a:t>
            </a:r>
            <a:endParaRPr lang="el-GR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4" name="3 - Θέση περιεχομένου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0412" y="1440873"/>
            <a:ext cx="7249109" cy="51229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Η </a:t>
            </a:r>
            <a:r>
              <a:rPr lang="el-GR" dirty="0" err="1" smtClean="0">
                <a:solidFill>
                  <a:srgbClr val="FF0000"/>
                </a:solidFill>
                <a:latin typeface="Palatino Linotype" pitchFamily="18" charset="0"/>
              </a:rPr>
              <a:t>μαχη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Palatino Linotype" pitchFamily="18" charset="0"/>
              </a:rPr>
              <a:t>τησ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Palatino Linotype" pitchFamily="18" charset="0"/>
              </a:rPr>
              <a:t>ισσου</a:t>
            </a:r>
            <a:endParaRPr lang="el-GR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4" name="3 - Θέση περιεχομένου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7238" y="1513211"/>
            <a:ext cx="8151659" cy="4882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338" y="1628138"/>
            <a:ext cx="11207469" cy="3601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430" y="800805"/>
            <a:ext cx="11336942" cy="5256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>
                <a:solidFill>
                  <a:srgbClr val="FF0000"/>
                </a:solidFill>
                <a:latin typeface="Palatino Linotype" pitchFamily="18" charset="0"/>
              </a:rPr>
              <a:t>Μαχη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στα </a:t>
            </a:r>
            <a:r>
              <a:rPr lang="el-GR" dirty="0" err="1" smtClean="0">
                <a:solidFill>
                  <a:srgbClr val="FF0000"/>
                </a:solidFill>
                <a:latin typeface="Palatino Linotype" pitchFamily="18" charset="0"/>
              </a:rPr>
              <a:t>γαυγαμηλα</a:t>
            </a:r>
            <a:endParaRPr lang="el-GR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4" name="3 - Θέση περιεχομένου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4851" y="1224637"/>
            <a:ext cx="7220247" cy="5435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442" y="862076"/>
            <a:ext cx="11158917" cy="513384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514</TotalTime>
  <Words>19</Words>
  <Application>Microsoft Office PowerPoint</Application>
  <PresentationFormat>Προσαρμογή</PresentationFormat>
  <Paragraphs>5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Διαστημικό</vt:lpstr>
      <vt:lpstr>Αλεξανδροσ-η κατακτηση τησ ανατολησ </vt:lpstr>
      <vt:lpstr>ΑΛΕΞΑΝΔΡΟΣ Γ΄ </vt:lpstr>
      <vt:lpstr>Διαφάνεια 3</vt:lpstr>
      <vt:lpstr>Η ΜΑΧΗ ΣΤΟΝ ΓΡΑΝΙΚΟ ΠΟΤΑΜΟ</vt:lpstr>
      <vt:lpstr>Η μαχη τησ ισσου</vt:lpstr>
      <vt:lpstr>Διαφάνεια 6</vt:lpstr>
      <vt:lpstr>Διαφάνεια 7</vt:lpstr>
      <vt:lpstr>Μαχη στα γαυγαμηλα</vt:lpstr>
      <vt:lpstr>Διαφάνεια 9</vt:lpstr>
      <vt:lpstr>Διαφάνεια 10</vt:lpstr>
      <vt:lpstr>Διαφάνεια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Lykankal</dc:creator>
  <cp:lastModifiedBy>User1</cp:lastModifiedBy>
  <cp:revision>65</cp:revision>
  <dcterms:created xsi:type="dcterms:W3CDTF">2023-03-14T07:44:04Z</dcterms:created>
  <dcterms:modified xsi:type="dcterms:W3CDTF">2025-03-20T14:44:22Z</dcterms:modified>
</cp:coreProperties>
</file>